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6" r:id="rId3"/>
    <p:sldId id="263" r:id="rId4"/>
    <p:sldId id="257" r:id="rId5"/>
    <p:sldId id="259" r:id="rId6"/>
    <p:sldId id="261" r:id="rId7"/>
    <p:sldId id="266" r:id="rId8"/>
    <p:sldId id="262" r:id="rId9"/>
    <p:sldId id="267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48" y="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DB2DB-C105-438F-A59D-45020A385F8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20FB0-2FA3-4F47-9D29-C7B87005FC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454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02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Test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20FB0-2FA3-4F47-9D29-C7B87005FC7B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55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0D18914-E552-492C-842F-37F89F5AFF98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C143324-77AA-4EE5-9E1A-C0790106B06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dum.rvp.cz/vyhledavani/vyhledavani.html?e15=Empedokl%C3%A9s" TargetMode="External"/><Relationship Id="rId13" Type="http://schemas.openxmlformats.org/officeDocument/2006/relationships/hyperlink" Target="http://dum.rvp.cz/vyhledavani/vyhledavani.html?e15=Faraday" TargetMode="External"/><Relationship Id="rId1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http://dum.rvp.cz/vyhledavani/vyhledavani.html?e15=H%C3%A9rakleitos" TargetMode="External"/><Relationship Id="rId12" Type="http://schemas.openxmlformats.org/officeDocument/2006/relationships/hyperlink" Target="http://dum.rvp.cz/vyhledavani/vyhledavani.html?e15=Nobel" TargetMode="External"/><Relationship Id="rId17" Type="http://schemas.openxmlformats.org/officeDocument/2006/relationships/hyperlink" Target="http://dum.rvp.cz/vyhledavani/vyhledavani.html?e15=Wichterle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dum.rvp.cz/vyhledavani/vyhledavani.html?e15=Heyrovsk%C3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um.rvp.cz/vyhledavani/vyhledavani.html?e15=filozofie" TargetMode="External"/><Relationship Id="rId11" Type="http://schemas.openxmlformats.org/officeDocument/2006/relationships/hyperlink" Target="http://dum.rvp.cz/vyhledavani/vyhledavani.html?e15=Lavoisier" TargetMode="External"/><Relationship Id="rId5" Type="http://schemas.openxmlformats.org/officeDocument/2006/relationships/hyperlink" Target="http://dum.rvp.cz/vyhledavani/vyhledavani.html?e15=starov%C4%9Bk" TargetMode="External"/><Relationship Id="rId15" Type="http://schemas.openxmlformats.org/officeDocument/2006/relationships/hyperlink" Target="http://dum.rvp.cz/vyhledavani/vyhledavani.html?e15=Marie+Curie" TargetMode="External"/><Relationship Id="rId10" Type="http://schemas.openxmlformats.org/officeDocument/2006/relationships/hyperlink" Target="http://dum.rvp.cz/vyhledavani/vyhledavani.html?e15=Aristoteles" TargetMode="External"/><Relationship Id="rId4" Type="http://schemas.openxmlformats.org/officeDocument/2006/relationships/hyperlink" Target="http://dum.rvp.cz/vyhledavani/vyhledavani.html?e15=d%C4%9Bjiny+chemie" TargetMode="External"/><Relationship Id="rId9" Type="http://schemas.openxmlformats.org/officeDocument/2006/relationships/hyperlink" Target="http://dum.rvp.cz/vyhledavani/vyhledavani.html?e15=atomist%C3%A9" TargetMode="External"/><Relationship Id="rId14" Type="http://schemas.openxmlformats.org/officeDocument/2006/relationships/hyperlink" Target="http://dum.rvp.cz/vyhledavani/vyhledavani.html?e15=Rutherfor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71498"/>
              </p:ext>
            </p:extLst>
          </p:nvPr>
        </p:nvGraphicFramePr>
        <p:xfrm>
          <a:off x="474492" y="1927027"/>
          <a:ext cx="8195016" cy="3627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????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Mgr.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Iva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Hamadová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</a:t>
                      </a:r>
                      <a:r>
                        <a:rPr lang="cs-CZ" sz="900" baseline="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prostřednictvým</a:t>
                      </a:r>
                      <a:r>
                        <a:rPr lang="cs-CZ" sz="900" baseline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ICT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9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SSHS_KM_NEJ_ROC_1_HS_DUM_01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G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ymnaziální 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Člověk a příroda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jazyk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Historie chemie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komplexně seznamuje žáky s historickým vývojem chemie coby studia látek a jejich přeměn (starověk, alchymie, iatrochemie, technická a současná chemie). Z každého období jsou vybráni filozofové či vědci, kteří pomohli utvářet dějiny. Prezentaci je možné rozdělit do více hodin, po úpravě je vhodná i pro žáky základní školy.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4"/>
                        </a:rPr>
                        <a:t>Dějiny, chemie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5"/>
                        </a:rPr>
                        <a:t>starověk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</a:t>
                      </a: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6"/>
                        </a:rPr>
                        <a:t>filozofie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7"/>
                        </a:rPr>
                        <a:t>Hérakleitos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8"/>
                        </a:rPr>
                        <a:t>Empedoklés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9"/>
                        </a:rPr>
                        <a:t>atomisté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0"/>
                        </a:rPr>
                        <a:t>Aristoteles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1"/>
                        </a:rPr>
                        <a:t>Lavoisier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2"/>
                        </a:rPr>
                        <a:t>Nobel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3"/>
                        </a:rPr>
                        <a:t>Faraday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4"/>
                        </a:rPr>
                        <a:t>Rutherford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Marie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 Curie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6"/>
                        </a:rPr>
                        <a:t>Heyrovský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7"/>
                        </a:rPr>
                        <a:t>Wichterle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3.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2012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314802" y="1484784"/>
            <a:ext cx="451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CHEMIE - </a:t>
            </a:r>
            <a:r>
              <a:rPr lang="cs-CZ" sz="2400" b="1" dirty="0" smtClean="0">
                <a:solidFill>
                  <a:schemeClr val="tx1"/>
                </a:solidFill>
                <a:effectLst/>
              </a:rPr>
              <a:t> Historický vývoj chemie</a:t>
            </a:r>
            <a:endParaRPr lang="cs-CZ" sz="24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574545"/>
              </p:ext>
            </p:extLst>
          </p:nvPr>
        </p:nvGraphicFramePr>
        <p:xfrm>
          <a:off x="467544" y="1484784"/>
          <a:ext cx="8195016" cy="4238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CZ.1.07/1.5.00/34.0911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 Iva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Hamadová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VY_32_INOVACE 35_NEJ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5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5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NEJ.3510.4S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Cizí jazyky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jazyk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Prezentace, test….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Arial CE" panose="020B0604020202020204" pitchFamily="34" charset="0"/>
                          <a:ea typeface="+mn-ea"/>
                          <a:cs typeface="Arial CE" panose="020B0604020202020204" pitchFamily="34" charset="0"/>
                        </a:rPr>
                        <a:t>Prezentace seznamuje žáky s tématikou provozu hotelu, žák se seznamuje s prací na recepci a využívá frází, které jsou důležitou součástí jeho znalostí.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anose="020B0604020202020204" pitchFamily="34" charset="0"/>
                        <a:ea typeface="Calibri"/>
                        <a:cs typeface="Arial CE" panose="020B060402020202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85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Hotel, ubytování</a:t>
                      </a:r>
                      <a:r>
                        <a:rPr lang="cs-CZ" sz="105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, recepce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9. 12. </a:t>
                      </a:r>
                      <a:r>
                        <a:rPr lang="cs-CZ" sz="105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2013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Nadpis 1"/>
          <p:cNvSpPr txBox="1">
            <a:spLocks/>
          </p:cNvSpPr>
          <p:nvPr/>
        </p:nvSpPr>
        <p:spPr>
          <a:xfrm>
            <a:off x="395536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6632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0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47002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Hotel</a:t>
            </a:r>
            <a:endParaRPr lang="cs-CZ" sz="2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    </a:t>
            </a:r>
            <a:r>
              <a:rPr lang="cs-CZ" dirty="0" err="1" smtClean="0"/>
              <a:t>Housekeeping</a:t>
            </a:r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2483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Memos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err="1" smtClean="0"/>
              <a:t>Memos</a:t>
            </a:r>
            <a:r>
              <a:rPr lang="cs-CZ" dirty="0" smtClean="0"/>
              <a:t> </a:t>
            </a:r>
            <a:r>
              <a:rPr lang="cs-CZ" dirty="0" err="1" smtClean="0"/>
              <a:t>sind</a:t>
            </a:r>
            <a:r>
              <a:rPr lang="cs-CZ" dirty="0" smtClean="0"/>
              <a:t> </a:t>
            </a:r>
            <a:r>
              <a:rPr lang="cs-CZ" dirty="0" err="1" smtClean="0"/>
              <a:t>Kurznachrichten</a:t>
            </a:r>
            <a:r>
              <a:rPr lang="cs-CZ" dirty="0" smtClean="0"/>
              <a:t>,</a:t>
            </a:r>
          </a:p>
          <a:p>
            <a:r>
              <a:rPr lang="cs-CZ" dirty="0" err="1" smtClean="0"/>
              <a:t>mit</a:t>
            </a:r>
            <a:r>
              <a:rPr lang="cs-CZ" dirty="0" smtClean="0"/>
              <a:t> </a:t>
            </a:r>
            <a:r>
              <a:rPr lang="cs-CZ" dirty="0" err="1" smtClean="0"/>
              <a:t>denen</a:t>
            </a:r>
            <a:r>
              <a:rPr lang="cs-CZ" dirty="0" smtClean="0"/>
              <a:t> man </a:t>
            </a:r>
            <a:r>
              <a:rPr lang="cs-CZ" dirty="0" err="1" smtClean="0"/>
              <a:t>die</a:t>
            </a:r>
            <a:r>
              <a:rPr lang="cs-CZ" dirty="0" smtClean="0"/>
              <a:t> </a:t>
            </a:r>
            <a:r>
              <a:rPr lang="cs-CZ" dirty="0" err="1" smtClean="0"/>
              <a:t>Kollegen</a:t>
            </a:r>
            <a:r>
              <a:rPr lang="cs-CZ" dirty="0" smtClean="0"/>
              <a:t> </a:t>
            </a:r>
            <a:r>
              <a:rPr lang="cs-CZ" dirty="0" err="1" smtClean="0"/>
              <a:t>über</a:t>
            </a:r>
            <a:r>
              <a:rPr lang="cs-CZ" dirty="0" smtClean="0"/>
              <a:t> </a:t>
            </a:r>
            <a:r>
              <a:rPr lang="cs-CZ" dirty="0" err="1" smtClean="0"/>
              <a:t>etwas</a:t>
            </a:r>
            <a:r>
              <a:rPr lang="cs-CZ" dirty="0" smtClean="0"/>
              <a:t> </a:t>
            </a:r>
            <a:r>
              <a:rPr lang="cs-CZ" dirty="0" err="1" smtClean="0"/>
              <a:t>informiert</a:t>
            </a:r>
            <a:r>
              <a:rPr lang="cs-CZ" dirty="0" smtClean="0"/>
              <a:t>,</a:t>
            </a:r>
          </a:p>
          <a:p>
            <a:r>
              <a:rPr lang="cs-CZ" dirty="0" err="1" smtClean="0"/>
              <a:t>an</a:t>
            </a:r>
            <a:r>
              <a:rPr lang="cs-CZ" dirty="0" smtClean="0"/>
              <a:t> </a:t>
            </a:r>
            <a:r>
              <a:rPr lang="cs-CZ" dirty="0" err="1" smtClean="0"/>
              <a:t>etwas</a:t>
            </a:r>
            <a:r>
              <a:rPr lang="cs-CZ" dirty="0" smtClean="0"/>
              <a:t> </a:t>
            </a:r>
            <a:r>
              <a:rPr lang="cs-CZ" dirty="0" err="1"/>
              <a:t>W</a:t>
            </a:r>
            <a:r>
              <a:rPr lang="cs-CZ" dirty="0" err="1" smtClean="0"/>
              <a:t>ichtiges</a:t>
            </a:r>
            <a:r>
              <a:rPr lang="cs-CZ" dirty="0" smtClean="0"/>
              <a:t> </a:t>
            </a:r>
            <a:r>
              <a:rPr lang="cs-CZ" dirty="0" err="1" smtClean="0"/>
              <a:t>erinnert</a:t>
            </a:r>
            <a:r>
              <a:rPr lang="cs-CZ" dirty="0" smtClean="0"/>
              <a:t> oder</a:t>
            </a:r>
          </a:p>
          <a:p>
            <a:r>
              <a:rPr lang="cs-CZ" dirty="0" smtClean="0"/>
              <a:t>um </a:t>
            </a:r>
            <a:r>
              <a:rPr lang="cs-CZ" dirty="0" err="1" smtClean="0"/>
              <a:t>etwas</a:t>
            </a:r>
            <a:r>
              <a:rPr lang="cs-CZ" dirty="0" smtClean="0"/>
              <a:t> </a:t>
            </a:r>
            <a:r>
              <a:rPr lang="cs-CZ" dirty="0" err="1" smtClean="0"/>
              <a:t>bittet</a:t>
            </a:r>
            <a:r>
              <a:rPr lang="cs-CZ" dirty="0" smtClean="0"/>
              <a:t> </a:t>
            </a:r>
          </a:p>
          <a:p>
            <a:endParaRPr lang="cs-CZ" dirty="0"/>
          </a:p>
          <a:p>
            <a:r>
              <a:rPr lang="cs-CZ" dirty="0" err="1" smtClean="0"/>
              <a:t>Solche</a:t>
            </a:r>
            <a:r>
              <a:rPr lang="cs-CZ" dirty="0" smtClean="0"/>
              <a:t> </a:t>
            </a:r>
            <a:r>
              <a:rPr lang="cs-CZ" dirty="0" err="1" smtClean="0"/>
              <a:t>Memos</a:t>
            </a:r>
            <a:r>
              <a:rPr lang="cs-CZ" dirty="0" smtClean="0"/>
              <a:t> </a:t>
            </a:r>
            <a:r>
              <a:rPr lang="cs-CZ" dirty="0" err="1" smtClean="0"/>
              <a:t>können</a:t>
            </a:r>
            <a:r>
              <a:rPr lang="cs-CZ" dirty="0" smtClean="0"/>
              <a:t> </a:t>
            </a:r>
            <a:r>
              <a:rPr lang="cs-CZ" dirty="0" err="1" smtClean="0"/>
              <a:t>z.B</a:t>
            </a:r>
            <a:r>
              <a:rPr lang="cs-CZ" dirty="0" smtClean="0"/>
              <a:t>. </a:t>
            </a:r>
            <a:r>
              <a:rPr lang="cs-CZ" dirty="0" err="1" smtClean="0"/>
              <a:t>am</a:t>
            </a:r>
            <a:r>
              <a:rPr lang="cs-CZ" dirty="0" smtClean="0"/>
              <a:t> </a:t>
            </a:r>
            <a:r>
              <a:rPr lang="cs-CZ" dirty="0" err="1" smtClean="0"/>
              <a:t>schwarzen</a:t>
            </a:r>
            <a:r>
              <a:rPr lang="cs-CZ" dirty="0" smtClean="0"/>
              <a:t> Brett </a:t>
            </a:r>
            <a:r>
              <a:rPr lang="cs-CZ" dirty="0" err="1" smtClean="0"/>
              <a:t>hängen</a:t>
            </a:r>
            <a:r>
              <a:rPr lang="cs-CZ" dirty="0" smtClean="0"/>
              <a:t> oder per </a:t>
            </a:r>
            <a:r>
              <a:rPr lang="cs-CZ" dirty="0" err="1" smtClean="0"/>
              <a:t>E-Mail</a:t>
            </a:r>
            <a:r>
              <a:rPr lang="cs-CZ" dirty="0" smtClean="0"/>
              <a:t> </a:t>
            </a:r>
            <a:r>
              <a:rPr lang="cs-CZ" dirty="0" err="1" smtClean="0"/>
              <a:t>verschickt</a:t>
            </a:r>
            <a:r>
              <a:rPr lang="cs-CZ" dirty="0" smtClean="0"/>
              <a:t> </a:t>
            </a:r>
            <a:r>
              <a:rPr lang="cs-CZ" dirty="0" err="1" smtClean="0"/>
              <a:t>werden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5122" name="Picture 2" descr="C:\Documents and Settings\iva.hamadova\Local Settings\Temporary Internet Files\Content.IE5\SDMN8LI3\MC9004062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48916"/>
            <a:ext cx="1841500" cy="155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9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cs-CZ" sz="1200" dirty="0" err="1" smtClean="0"/>
              <a:t>Welche</a:t>
            </a:r>
            <a:r>
              <a:rPr lang="cs-CZ" sz="1200" dirty="0" smtClean="0"/>
              <a:t>  </a:t>
            </a:r>
            <a:r>
              <a:rPr lang="cs-CZ" sz="1200" dirty="0" err="1" smtClean="0"/>
              <a:t>Aufgaben</a:t>
            </a:r>
            <a:r>
              <a:rPr lang="cs-CZ" sz="1200" dirty="0" smtClean="0"/>
              <a:t>  soll </a:t>
            </a:r>
            <a:r>
              <a:rPr lang="cs-CZ" sz="1200" dirty="0" err="1" smtClean="0"/>
              <a:t>ein</a:t>
            </a:r>
            <a:r>
              <a:rPr lang="cs-CZ" sz="1200" dirty="0" smtClean="0"/>
              <a:t> </a:t>
            </a:r>
            <a:r>
              <a:rPr lang="cs-CZ" sz="1200" dirty="0" err="1" smtClean="0"/>
              <a:t>Zimmermädchen</a:t>
            </a:r>
            <a:r>
              <a:rPr lang="cs-CZ" sz="1200" dirty="0" smtClean="0"/>
              <a:t> </a:t>
            </a:r>
            <a:r>
              <a:rPr lang="cs-CZ" sz="1200" dirty="0" err="1" smtClean="0"/>
              <a:t>ausüben</a:t>
            </a:r>
            <a:endParaRPr lang="cs-CZ" sz="1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sz="1600" dirty="0" smtClean="0"/>
              <a:t>1 </a:t>
            </a:r>
            <a:r>
              <a:rPr lang="cs-CZ" sz="1600" dirty="0" err="1" smtClean="0"/>
              <a:t>Fenster</a:t>
            </a:r>
            <a:r>
              <a:rPr lang="cs-CZ" sz="1600" dirty="0" smtClean="0"/>
              <a:t> </a:t>
            </a:r>
            <a:r>
              <a:rPr lang="cs-CZ" sz="1600" dirty="0" err="1" smtClean="0"/>
              <a:t>putzen</a:t>
            </a:r>
            <a:endParaRPr lang="cs-CZ" sz="1600" dirty="0" smtClean="0"/>
          </a:p>
          <a:p>
            <a:r>
              <a:rPr lang="cs-CZ" sz="1600" dirty="0" smtClean="0"/>
              <a:t>2 </a:t>
            </a:r>
            <a:r>
              <a:rPr lang="cs-CZ" sz="1600" dirty="0" err="1" smtClean="0"/>
              <a:t>Bettwäsche</a:t>
            </a:r>
            <a:r>
              <a:rPr lang="cs-CZ" sz="1600" dirty="0" smtClean="0"/>
              <a:t> </a:t>
            </a:r>
            <a:r>
              <a:rPr lang="cs-CZ" sz="1600" dirty="0" err="1" smtClean="0"/>
              <a:t>wechseln</a:t>
            </a:r>
            <a:endParaRPr lang="cs-CZ" sz="1600" dirty="0" smtClean="0"/>
          </a:p>
          <a:p>
            <a:r>
              <a:rPr lang="cs-CZ" sz="1600" dirty="0" smtClean="0"/>
              <a:t>3 </a:t>
            </a:r>
            <a:r>
              <a:rPr lang="cs-CZ" sz="1600" dirty="0" err="1" smtClean="0"/>
              <a:t>mit</a:t>
            </a:r>
            <a:r>
              <a:rPr lang="cs-CZ" sz="1600" dirty="0" smtClean="0"/>
              <a:t> dem </a:t>
            </a:r>
            <a:r>
              <a:rPr lang="cs-CZ" sz="1600" dirty="0" err="1" smtClean="0"/>
              <a:t>Gast</a:t>
            </a:r>
            <a:r>
              <a:rPr lang="cs-CZ" sz="1600" dirty="0" smtClean="0"/>
              <a:t> </a:t>
            </a:r>
            <a:r>
              <a:rPr lang="cs-CZ" sz="1600" dirty="0" err="1" smtClean="0"/>
              <a:t>Karten</a:t>
            </a:r>
            <a:r>
              <a:rPr lang="cs-CZ" sz="1600" dirty="0" smtClean="0"/>
              <a:t> </a:t>
            </a:r>
            <a:r>
              <a:rPr lang="cs-CZ" sz="1600" dirty="0" err="1" smtClean="0"/>
              <a:t>spielen</a:t>
            </a:r>
            <a:endParaRPr lang="cs-CZ" sz="1600" dirty="0" smtClean="0"/>
          </a:p>
          <a:p>
            <a:r>
              <a:rPr lang="cs-CZ" sz="1600" dirty="0" smtClean="0"/>
              <a:t>4 </a:t>
            </a:r>
            <a:r>
              <a:rPr lang="cs-CZ" sz="1600" dirty="0" err="1" smtClean="0"/>
              <a:t>Gardinen</a:t>
            </a:r>
            <a:r>
              <a:rPr lang="cs-CZ" sz="1600" dirty="0" smtClean="0"/>
              <a:t> </a:t>
            </a:r>
            <a:r>
              <a:rPr lang="cs-CZ" sz="1600" dirty="0" err="1" smtClean="0"/>
              <a:t>wechseln</a:t>
            </a:r>
            <a:endParaRPr lang="cs-CZ" sz="1600" dirty="0" smtClean="0"/>
          </a:p>
          <a:p>
            <a:r>
              <a:rPr lang="cs-CZ" sz="1600" dirty="0" smtClean="0"/>
              <a:t>5 </a:t>
            </a:r>
            <a:r>
              <a:rPr lang="cs-CZ" sz="1600" dirty="0" err="1" smtClean="0"/>
              <a:t>Badetücher</a:t>
            </a:r>
            <a:r>
              <a:rPr lang="cs-CZ" sz="1600" dirty="0" smtClean="0"/>
              <a:t>/</a:t>
            </a:r>
            <a:r>
              <a:rPr lang="cs-CZ" sz="1600" dirty="0" err="1"/>
              <a:t>H</a:t>
            </a:r>
            <a:r>
              <a:rPr lang="cs-CZ" sz="1600" dirty="0" err="1" smtClean="0"/>
              <a:t>andtücher</a:t>
            </a:r>
            <a:r>
              <a:rPr lang="cs-CZ" sz="1600" dirty="0" smtClean="0"/>
              <a:t> </a:t>
            </a:r>
            <a:r>
              <a:rPr lang="cs-CZ" sz="1600" dirty="0" err="1" smtClean="0"/>
              <a:t>wechseln</a:t>
            </a:r>
            <a:endParaRPr lang="cs-CZ" sz="1600" dirty="0" smtClean="0"/>
          </a:p>
          <a:p>
            <a:r>
              <a:rPr lang="cs-CZ" sz="1600" dirty="0" smtClean="0"/>
              <a:t>6 </a:t>
            </a:r>
            <a:r>
              <a:rPr lang="cs-CZ" sz="1600" dirty="0" err="1" smtClean="0"/>
              <a:t>Blumen</a:t>
            </a:r>
            <a:r>
              <a:rPr lang="cs-CZ" sz="1600" dirty="0" smtClean="0"/>
              <a:t> </a:t>
            </a:r>
            <a:r>
              <a:rPr lang="cs-CZ" sz="1600" dirty="0" err="1" smtClean="0"/>
              <a:t>gießen</a:t>
            </a:r>
            <a:endParaRPr lang="cs-CZ" sz="1600" dirty="0" smtClean="0"/>
          </a:p>
          <a:p>
            <a:r>
              <a:rPr lang="cs-CZ" sz="1600" dirty="0" smtClean="0"/>
              <a:t>7 </a:t>
            </a:r>
            <a:r>
              <a:rPr lang="cs-CZ" sz="1600" dirty="0" err="1" smtClean="0"/>
              <a:t>Betten</a:t>
            </a:r>
            <a:r>
              <a:rPr lang="cs-CZ" sz="1600" dirty="0" smtClean="0"/>
              <a:t> machen</a:t>
            </a:r>
          </a:p>
          <a:p>
            <a:r>
              <a:rPr lang="cs-CZ" sz="1600" dirty="0" smtClean="0"/>
              <a:t>8 </a:t>
            </a:r>
            <a:r>
              <a:rPr lang="cs-CZ" sz="1600" dirty="0" err="1" smtClean="0"/>
              <a:t>Fußboden</a:t>
            </a:r>
            <a:r>
              <a:rPr lang="cs-CZ" sz="1600" dirty="0" smtClean="0"/>
              <a:t> </a:t>
            </a:r>
            <a:r>
              <a:rPr lang="cs-CZ" sz="1600" dirty="0" err="1" smtClean="0"/>
              <a:t>saugen</a:t>
            </a:r>
            <a:endParaRPr lang="cs-CZ" sz="1600" dirty="0" smtClean="0"/>
          </a:p>
          <a:p>
            <a:r>
              <a:rPr lang="cs-CZ" sz="1600" dirty="0" smtClean="0"/>
              <a:t>9 </a:t>
            </a:r>
            <a:r>
              <a:rPr lang="cs-CZ" sz="1600" dirty="0" err="1" smtClean="0"/>
              <a:t>Einwegseife</a:t>
            </a:r>
            <a:r>
              <a:rPr lang="cs-CZ" sz="1600" dirty="0" smtClean="0"/>
              <a:t>  </a:t>
            </a:r>
            <a:r>
              <a:rPr lang="cs-CZ" sz="1600" dirty="0" err="1" smtClean="0"/>
              <a:t>hinlegen</a:t>
            </a:r>
            <a:endParaRPr lang="cs-CZ" sz="1600" dirty="0" smtClean="0"/>
          </a:p>
          <a:p>
            <a:r>
              <a:rPr lang="cs-CZ" sz="1600" dirty="0" smtClean="0"/>
              <a:t>10 Essen </a:t>
            </a:r>
            <a:r>
              <a:rPr lang="cs-CZ" sz="1600" dirty="0" err="1" smtClean="0"/>
              <a:t>kochen</a:t>
            </a:r>
            <a:endParaRPr lang="cs-CZ" sz="1600" dirty="0" smtClean="0"/>
          </a:p>
          <a:p>
            <a:r>
              <a:rPr lang="cs-CZ" sz="1600" dirty="0" smtClean="0"/>
              <a:t>11 </a:t>
            </a:r>
            <a:r>
              <a:rPr lang="cs-CZ" sz="1600" dirty="0" err="1" smtClean="0"/>
              <a:t>Matratze</a:t>
            </a:r>
            <a:r>
              <a:rPr lang="cs-CZ" sz="1600" dirty="0" smtClean="0"/>
              <a:t> </a:t>
            </a:r>
            <a:r>
              <a:rPr lang="cs-CZ" sz="1600" dirty="0" err="1" smtClean="0"/>
              <a:t>wenden</a:t>
            </a:r>
            <a:endParaRPr lang="cs-CZ" sz="1600" dirty="0" smtClean="0"/>
          </a:p>
          <a:p>
            <a:r>
              <a:rPr lang="cs-CZ" sz="1600" dirty="0" smtClean="0"/>
              <a:t>12 </a:t>
            </a:r>
            <a:r>
              <a:rPr lang="cs-CZ" sz="1600" dirty="0" err="1" smtClean="0"/>
              <a:t>Theatertickets</a:t>
            </a:r>
            <a:r>
              <a:rPr lang="cs-CZ" sz="1600" dirty="0" smtClean="0"/>
              <a:t> </a:t>
            </a:r>
            <a:r>
              <a:rPr lang="cs-CZ" sz="1600" dirty="0" err="1" smtClean="0"/>
              <a:t>reservieren</a:t>
            </a:r>
            <a:endParaRPr lang="cs-CZ" sz="1600" dirty="0" smtClean="0"/>
          </a:p>
          <a:p>
            <a:r>
              <a:rPr lang="cs-CZ" sz="1600" dirty="0" smtClean="0"/>
              <a:t>13 Minibar </a:t>
            </a:r>
            <a:r>
              <a:rPr lang="cs-CZ" sz="1600" dirty="0" err="1" smtClean="0"/>
              <a:t>auffüllen</a:t>
            </a:r>
            <a:endParaRPr lang="cs-CZ" sz="1600" dirty="0" smtClean="0"/>
          </a:p>
          <a:p>
            <a:r>
              <a:rPr lang="cs-CZ" sz="1600" dirty="0" smtClean="0"/>
              <a:t>14 </a:t>
            </a:r>
            <a:r>
              <a:rPr lang="cs-CZ" sz="1600" dirty="0" err="1" smtClean="0"/>
              <a:t>Gläser</a:t>
            </a:r>
            <a:r>
              <a:rPr lang="cs-CZ" sz="1600" dirty="0" smtClean="0"/>
              <a:t> </a:t>
            </a:r>
            <a:r>
              <a:rPr lang="cs-CZ" sz="1600" dirty="0" err="1" smtClean="0"/>
              <a:t>bringen</a:t>
            </a:r>
            <a:endParaRPr lang="cs-CZ" sz="1600" dirty="0" smtClean="0"/>
          </a:p>
          <a:p>
            <a:r>
              <a:rPr lang="cs-CZ" sz="1600" dirty="0" smtClean="0"/>
              <a:t>15 </a:t>
            </a:r>
            <a:r>
              <a:rPr lang="cs-CZ" sz="1600" dirty="0" err="1" smtClean="0"/>
              <a:t>Aschenbecher</a:t>
            </a:r>
            <a:r>
              <a:rPr lang="cs-CZ" sz="1600" dirty="0" smtClean="0"/>
              <a:t> </a:t>
            </a:r>
            <a:r>
              <a:rPr lang="cs-CZ" sz="1600" dirty="0" err="1" smtClean="0"/>
              <a:t>reinigen</a:t>
            </a:r>
            <a:r>
              <a:rPr lang="cs-CZ" sz="1600" dirty="0" smtClean="0"/>
              <a:t> </a:t>
            </a:r>
          </a:p>
          <a:p>
            <a:r>
              <a:rPr lang="cs-CZ" sz="1600" dirty="0" smtClean="0"/>
              <a:t>16 </a:t>
            </a:r>
            <a:r>
              <a:rPr lang="cs-CZ" sz="1600" dirty="0" err="1" smtClean="0"/>
              <a:t>Zimmer</a:t>
            </a:r>
            <a:r>
              <a:rPr lang="cs-CZ" sz="1600" dirty="0" smtClean="0"/>
              <a:t> </a:t>
            </a:r>
            <a:r>
              <a:rPr lang="cs-CZ" sz="1600" dirty="0" err="1" smtClean="0"/>
              <a:t>lüften</a:t>
            </a:r>
            <a:endParaRPr lang="cs-CZ" sz="1600" dirty="0" smtClean="0"/>
          </a:p>
          <a:p>
            <a:r>
              <a:rPr lang="cs-CZ" sz="1600" dirty="0" smtClean="0"/>
              <a:t>17 </a:t>
            </a:r>
            <a:r>
              <a:rPr lang="cs-CZ" sz="1600" dirty="0" err="1" smtClean="0"/>
              <a:t>Bad</a:t>
            </a:r>
            <a:r>
              <a:rPr lang="cs-CZ" sz="1600" dirty="0" smtClean="0"/>
              <a:t> </a:t>
            </a:r>
            <a:r>
              <a:rPr lang="cs-CZ" sz="1600" dirty="0" err="1" smtClean="0"/>
              <a:t>saubermachen</a:t>
            </a:r>
            <a:endParaRPr lang="cs-CZ" sz="1600" dirty="0" smtClean="0"/>
          </a:p>
          <a:p>
            <a:r>
              <a:rPr lang="cs-CZ" sz="1600" dirty="0" smtClean="0"/>
              <a:t>18 </a:t>
            </a:r>
            <a:r>
              <a:rPr lang="cs-CZ" sz="1600" dirty="0" err="1" smtClean="0"/>
              <a:t>Willkommensgruß</a:t>
            </a:r>
            <a:r>
              <a:rPr lang="cs-CZ" sz="1600" dirty="0" smtClean="0"/>
              <a:t> </a:t>
            </a:r>
            <a:r>
              <a:rPr lang="cs-CZ" sz="1600" dirty="0" err="1" smtClean="0"/>
              <a:t>auf</a:t>
            </a:r>
            <a:r>
              <a:rPr lang="cs-CZ" sz="1600" dirty="0" smtClean="0"/>
              <a:t> den </a:t>
            </a:r>
            <a:r>
              <a:rPr lang="cs-CZ" sz="1600" dirty="0" err="1" smtClean="0"/>
              <a:t>Nachtisch</a:t>
            </a:r>
            <a:r>
              <a:rPr lang="cs-CZ" sz="1600" dirty="0" smtClean="0"/>
              <a:t> </a:t>
            </a:r>
            <a:r>
              <a:rPr lang="cs-CZ" sz="1600" dirty="0" err="1" smtClean="0"/>
              <a:t>stellen</a:t>
            </a:r>
            <a:endParaRPr lang="cs-CZ" sz="1600" dirty="0" smtClean="0"/>
          </a:p>
          <a:p>
            <a:endParaRPr lang="cs-CZ" sz="1600" dirty="0" smtClean="0"/>
          </a:p>
          <a:p>
            <a:pPr marL="0" indent="0">
              <a:buNone/>
            </a:pPr>
            <a:r>
              <a:rPr lang="cs-CZ" sz="1600" b="1" dirty="0" smtClean="0"/>
              <a:t> </a:t>
            </a:r>
            <a:r>
              <a:rPr lang="cs-CZ" sz="1600" b="1" dirty="0" err="1" smtClean="0"/>
              <a:t>Formulieren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Sie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die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richtige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Dienste</a:t>
            </a:r>
            <a:r>
              <a:rPr lang="cs-CZ" sz="1600" b="1" dirty="0" smtClean="0"/>
              <a:t>/ </a:t>
            </a:r>
            <a:r>
              <a:rPr lang="cs-CZ" sz="1600" b="1" dirty="0" err="1" smtClean="0"/>
              <a:t>lesen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Sie</a:t>
            </a:r>
            <a:r>
              <a:rPr lang="cs-CZ" sz="1600" b="1" dirty="0" smtClean="0"/>
              <a:t>/ </a:t>
            </a:r>
            <a:r>
              <a:rPr lang="cs-CZ" sz="1600" b="1" dirty="0" err="1" smtClean="0"/>
              <a:t>schreiben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Sie</a:t>
            </a:r>
            <a:r>
              <a:rPr lang="cs-CZ" sz="1600" b="1" dirty="0" smtClean="0"/>
              <a:t>:</a:t>
            </a:r>
          </a:p>
        </p:txBody>
      </p:sp>
      <p:pic>
        <p:nvPicPr>
          <p:cNvPr id="6146" name="Picture 2" descr="C:\Documents and Settings\iva.hamadova\Local Settings\Temporary Internet Files\Content.IE5\0X238D2B\dglxasset[2].asp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24655"/>
            <a:ext cx="1785823" cy="180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5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1600" dirty="0" smtClean="0"/>
              <a:t>In </a:t>
            </a:r>
            <a:r>
              <a:rPr lang="cs-CZ" sz="1600" dirty="0" err="1" smtClean="0"/>
              <a:t>vielen</a:t>
            </a:r>
            <a:r>
              <a:rPr lang="cs-CZ" sz="1600" dirty="0" smtClean="0"/>
              <a:t> </a:t>
            </a:r>
            <a:r>
              <a:rPr lang="cs-CZ" sz="1600" dirty="0" err="1" smtClean="0"/>
              <a:t>Hotels</a:t>
            </a:r>
            <a:r>
              <a:rPr lang="cs-CZ" sz="1600" dirty="0" smtClean="0"/>
              <a:t> in Europa </a:t>
            </a:r>
            <a:r>
              <a:rPr lang="cs-CZ" sz="1600" dirty="0" err="1" smtClean="0"/>
              <a:t>können</a:t>
            </a:r>
            <a:r>
              <a:rPr lang="cs-CZ" sz="1600" dirty="0" smtClean="0"/>
              <a:t> </a:t>
            </a:r>
            <a:r>
              <a:rPr lang="cs-CZ" sz="1600" dirty="0" err="1" smtClean="0"/>
              <a:t>wir</a:t>
            </a:r>
            <a:r>
              <a:rPr lang="cs-CZ" sz="1600" dirty="0" smtClean="0"/>
              <a:t> </a:t>
            </a:r>
            <a:r>
              <a:rPr lang="cs-CZ" sz="1600" dirty="0" err="1" smtClean="0"/>
              <a:t>eine</a:t>
            </a:r>
            <a:r>
              <a:rPr lang="cs-CZ" sz="1600" dirty="0" smtClean="0"/>
              <a:t> </a:t>
            </a:r>
            <a:r>
              <a:rPr lang="cs-CZ" sz="1600" dirty="0" err="1" smtClean="0"/>
              <a:t>Bemerkung</a:t>
            </a:r>
            <a:r>
              <a:rPr lang="cs-CZ" sz="1600" dirty="0" smtClean="0"/>
              <a:t> </a:t>
            </a:r>
            <a:r>
              <a:rPr lang="cs-CZ" sz="1600" dirty="0" err="1" smtClean="0"/>
              <a:t>im</a:t>
            </a:r>
            <a:r>
              <a:rPr lang="cs-CZ" sz="1600" dirty="0" smtClean="0"/>
              <a:t> </a:t>
            </a:r>
            <a:r>
              <a:rPr lang="cs-CZ" sz="1600" dirty="0" err="1" smtClean="0"/>
              <a:t>Zimmer</a:t>
            </a:r>
            <a:r>
              <a:rPr lang="cs-CZ" sz="1600" dirty="0" smtClean="0"/>
              <a:t> </a:t>
            </a:r>
            <a:r>
              <a:rPr lang="cs-CZ" sz="1600" dirty="0" err="1" smtClean="0"/>
              <a:t>lesen</a:t>
            </a:r>
            <a:endParaRPr lang="cs-CZ" sz="1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Umweltbewusste</a:t>
            </a:r>
            <a:r>
              <a:rPr lang="cs-CZ" dirty="0" smtClean="0"/>
              <a:t> </a:t>
            </a:r>
            <a:r>
              <a:rPr lang="cs-CZ" dirty="0" err="1" smtClean="0"/>
              <a:t>Standards</a:t>
            </a:r>
            <a:endParaRPr lang="cs-CZ" dirty="0" smtClean="0"/>
          </a:p>
          <a:p>
            <a:r>
              <a:rPr lang="cs-CZ" dirty="0" err="1" smtClean="0"/>
              <a:t>Nicht</a:t>
            </a:r>
            <a:r>
              <a:rPr lang="cs-CZ" dirty="0" smtClean="0"/>
              <a:t> </a:t>
            </a:r>
            <a:r>
              <a:rPr lang="cs-CZ" dirty="0" err="1" smtClean="0"/>
              <a:t>jeder</a:t>
            </a:r>
            <a:r>
              <a:rPr lang="cs-CZ" dirty="0" smtClean="0"/>
              <a:t> </a:t>
            </a:r>
            <a:r>
              <a:rPr lang="cs-CZ" dirty="0" err="1" smtClean="0"/>
              <a:t>Hotelgast</a:t>
            </a:r>
            <a:r>
              <a:rPr lang="cs-CZ" dirty="0" smtClean="0"/>
              <a:t> </a:t>
            </a:r>
            <a:r>
              <a:rPr lang="cs-CZ" dirty="0" err="1" smtClean="0"/>
              <a:t>denkt</a:t>
            </a:r>
            <a:r>
              <a:rPr lang="cs-CZ" dirty="0" smtClean="0"/>
              <a:t> </a:t>
            </a:r>
            <a:r>
              <a:rPr lang="cs-CZ" dirty="0" err="1" smtClean="0"/>
              <a:t>daran</a:t>
            </a:r>
            <a:r>
              <a:rPr lang="cs-CZ" dirty="0" smtClean="0"/>
              <a:t>, </a:t>
            </a:r>
            <a:r>
              <a:rPr lang="cs-CZ" dirty="0" err="1" smtClean="0"/>
              <a:t>dass</a:t>
            </a:r>
            <a:r>
              <a:rPr lang="cs-CZ" dirty="0" smtClean="0"/>
              <a:t> </a:t>
            </a:r>
            <a:r>
              <a:rPr lang="cs-CZ" dirty="0" err="1" smtClean="0"/>
              <a:t>Hotels</a:t>
            </a:r>
            <a:endParaRPr lang="cs-CZ" dirty="0" smtClean="0"/>
          </a:p>
          <a:p>
            <a:pPr marL="0" indent="0">
              <a:buNone/>
            </a:pPr>
            <a:r>
              <a:rPr lang="cs-CZ" dirty="0" err="1"/>
              <a:t>g</a:t>
            </a:r>
            <a:r>
              <a:rPr lang="cs-CZ" dirty="0" err="1" smtClean="0"/>
              <a:t>rosse</a:t>
            </a:r>
            <a:r>
              <a:rPr lang="cs-CZ" dirty="0" smtClean="0"/>
              <a:t> Energie- </a:t>
            </a:r>
            <a:r>
              <a:rPr lang="cs-CZ" dirty="0" err="1" smtClean="0"/>
              <a:t>und</a:t>
            </a:r>
            <a:r>
              <a:rPr lang="cs-CZ" dirty="0" smtClean="0"/>
              <a:t> </a:t>
            </a:r>
            <a:r>
              <a:rPr lang="cs-CZ" dirty="0" err="1" smtClean="0"/>
              <a:t>Wasserverbraucher</a:t>
            </a:r>
            <a:r>
              <a:rPr lang="cs-CZ" dirty="0" smtClean="0"/>
              <a:t> </a:t>
            </a:r>
            <a:r>
              <a:rPr lang="cs-CZ" dirty="0" err="1" smtClean="0"/>
              <a:t>sind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Einige</a:t>
            </a:r>
            <a:r>
              <a:rPr lang="cs-CZ" dirty="0" smtClean="0"/>
              <a:t> </a:t>
            </a:r>
            <a:r>
              <a:rPr lang="cs-CZ" dirty="0" err="1" smtClean="0"/>
              <a:t>Hotelbesitzer</a:t>
            </a:r>
            <a:r>
              <a:rPr lang="cs-CZ" dirty="0" smtClean="0"/>
              <a:t> </a:t>
            </a:r>
            <a:r>
              <a:rPr lang="cs-CZ" dirty="0" err="1" smtClean="0"/>
              <a:t>versuchen</a:t>
            </a:r>
            <a:r>
              <a:rPr lang="cs-CZ" dirty="0" smtClean="0"/>
              <a:t>, </a:t>
            </a:r>
            <a:r>
              <a:rPr lang="cs-CZ" dirty="0" err="1" smtClean="0"/>
              <a:t>ihre</a:t>
            </a:r>
            <a:r>
              <a:rPr lang="cs-CZ" dirty="0" smtClean="0"/>
              <a:t> </a:t>
            </a:r>
            <a:r>
              <a:rPr lang="cs-CZ" dirty="0" err="1" smtClean="0"/>
              <a:t>Hotels</a:t>
            </a:r>
            <a:endParaRPr lang="cs-CZ" dirty="0" smtClean="0"/>
          </a:p>
          <a:p>
            <a:pPr marL="0" indent="0">
              <a:buNone/>
            </a:pPr>
            <a:r>
              <a:rPr lang="cs-CZ" dirty="0" err="1"/>
              <a:t>u</a:t>
            </a:r>
            <a:r>
              <a:rPr lang="cs-CZ" dirty="0" err="1" smtClean="0"/>
              <a:t>mweltbewusst</a:t>
            </a:r>
            <a:r>
              <a:rPr lang="cs-CZ" dirty="0" smtClean="0"/>
              <a:t> </a:t>
            </a:r>
            <a:r>
              <a:rPr lang="cs-CZ" dirty="0" err="1" smtClean="0"/>
              <a:t>zu</a:t>
            </a:r>
            <a:r>
              <a:rPr lang="cs-CZ" dirty="0" smtClean="0"/>
              <a:t> </a:t>
            </a:r>
            <a:r>
              <a:rPr lang="cs-CZ" dirty="0" err="1" smtClean="0"/>
              <a:t>führen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995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cs-CZ" sz="2000" dirty="0" smtClean="0"/>
              <a:t>So </a:t>
            </a:r>
            <a:r>
              <a:rPr lang="cs-CZ" sz="2000" dirty="0" err="1" smtClean="0"/>
              <a:t>sollten</a:t>
            </a:r>
            <a:r>
              <a:rPr lang="cs-CZ" sz="2000" dirty="0" smtClean="0"/>
              <a:t> </a:t>
            </a:r>
            <a:r>
              <a:rPr lang="cs-CZ" sz="2000" dirty="0" err="1" smtClean="0"/>
              <a:t>wir</a:t>
            </a:r>
            <a:r>
              <a:rPr lang="cs-CZ" sz="2000" dirty="0" smtClean="0"/>
              <a:t> </a:t>
            </a:r>
            <a:r>
              <a:rPr lang="cs-CZ" sz="2000" dirty="0" err="1" smtClean="0"/>
              <a:t>uns</a:t>
            </a:r>
            <a:r>
              <a:rPr lang="cs-CZ" sz="2000" dirty="0" smtClean="0"/>
              <a:t>  </a:t>
            </a:r>
            <a:r>
              <a:rPr lang="cs-CZ" sz="2000" dirty="0" err="1" smtClean="0"/>
              <a:t>umweltfreundlich</a:t>
            </a:r>
            <a:r>
              <a:rPr lang="cs-CZ" sz="2000" dirty="0" smtClean="0"/>
              <a:t> </a:t>
            </a:r>
            <a:r>
              <a:rPr lang="cs-CZ" sz="2000" dirty="0" err="1" smtClean="0"/>
              <a:t>verhalten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cs-CZ" sz="4900" b="1" dirty="0" err="1" smtClean="0"/>
              <a:t>Wortschatz</a:t>
            </a:r>
            <a:r>
              <a:rPr lang="cs-CZ" sz="4900" b="1" dirty="0" smtClean="0"/>
              <a:t> </a:t>
            </a:r>
            <a:r>
              <a:rPr lang="cs-CZ" sz="4900" b="1" dirty="0" err="1" smtClean="0"/>
              <a:t>zum</a:t>
            </a:r>
            <a:r>
              <a:rPr lang="cs-CZ" sz="4900" b="1" dirty="0" smtClean="0"/>
              <a:t> </a:t>
            </a:r>
            <a:r>
              <a:rPr lang="cs-CZ" sz="4900" b="1" dirty="0" err="1" smtClean="0"/>
              <a:t>Thema</a:t>
            </a:r>
            <a:endParaRPr lang="cs-CZ" sz="4900" b="1" dirty="0" smtClean="0"/>
          </a:p>
          <a:p>
            <a:r>
              <a:rPr lang="cs-CZ" sz="4900" dirty="0" err="1" smtClean="0"/>
              <a:t>Wasser</a:t>
            </a:r>
            <a:r>
              <a:rPr lang="cs-CZ" sz="4900" dirty="0" smtClean="0"/>
              <a:t> </a:t>
            </a:r>
            <a:r>
              <a:rPr lang="cs-CZ" sz="4900" dirty="0" err="1" smtClean="0"/>
              <a:t>nicht</a:t>
            </a:r>
            <a:r>
              <a:rPr lang="cs-CZ" sz="4900" dirty="0" smtClean="0"/>
              <a:t> </a:t>
            </a:r>
            <a:r>
              <a:rPr lang="cs-CZ" sz="4900" dirty="0" err="1" smtClean="0"/>
              <a:t>unnötig</a:t>
            </a:r>
            <a:r>
              <a:rPr lang="cs-CZ" sz="4900" dirty="0" smtClean="0"/>
              <a:t> </a:t>
            </a:r>
            <a:r>
              <a:rPr lang="cs-CZ" sz="4900" dirty="0" err="1" smtClean="0"/>
              <a:t>laufen</a:t>
            </a:r>
            <a:r>
              <a:rPr lang="cs-CZ" sz="4900" dirty="0" smtClean="0"/>
              <a:t> </a:t>
            </a:r>
            <a:r>
              <a:rPr lang="cs-CZ" sz="4900" dirty="0" err="1" smtClean="0"/>
              <a:t>lassen</a:t>
            </a:r>
            <a:endParaRPr lang="cs-CZ" sz="4900" dirty="0" smtClean="0"/>
          </a:p>
          <a:p>
            <a:r>
              <a:rPr lang="cs-CZ" sz="4900" dirty="0" smtClean="0"/>
              <a:t>Nenechat téci vodu zbytečně</a:t>
            </a:r>
          </a:p>
          <a:p>
            <a:endParaRPr lang="cs-CZ" sz="4900" dirty="0"/>
          </a:p>
          <a:p>
            <a:r>
              <a:rPr lang="cs-CZ" sz="4900" dirty="0" err="1" smtClean="0"/>
              <a:t>Handtücher</a:t>
            </a:r>
            <a:r>
              <a:rPr lang="cs-CZ" sz="4900" dirty="0" smtClean="0"/>
              <a:t> </a:t>
            </a:r>
            <a:r>
              <a:rPr lang="cs-CZ" sz="4900" dirty="0" err="1" smtClean="0"/>
              <a:t>und</a:t>
            </a:r>
            <a:r>
              <a:rPr lang="cs-CZ" sz="4900" dirty="0" smtClean="0"/>
              <a:t> </a:t>
            </a:r>
            <a:r>
              <a:rPr lang="cs-CZ" sz="4900" dirty="0" err="1" smtClean="0"/>
              <a:t>Bettwäsche</a:t>
            </a:r>
            <a:r>
              <a:rPr lang="cs-CZ" sz="4900" dirty="0" smtClean="0"/>
              <a:t> </a:t>
            </a:r>
            <a:r>
              <a:rPr lang="cs-CZ" sz="4900" dirty="0" err="1" smtClean="0"/>
              <a:t>nur</a:t>
            </a:r>
            <a:r>
              <a:rPr lang="cs-CZ" sz="4900" dirty="0" smtClean="0"/>
              <a:t> </a:t>
            </a:r>
            <a:r>
              <a:rPr lang="cs-CZ" sz="4900" dirty="0" err="1" smtClean="0"/>
              <a:t>bei</a:t>
            </a:r>
            <a:r>
              <a:rPr lang="cs-CZ" sz="4900" dirty="0" smtClean="0"/>
              <a:t> </a:t>
            </a:r>
            <a:r>
              <a:rPr lang="cs-CZ" sz="4900" dirty="0" err="1" smtClean="0"/>
              <a:t>Bedarf</a:t>
            </a:r>
            <a:r>
              <a:rPr lang="cs-CZ" sz="4900" dirty="0" smtClean="0"/>
              <a:t> </a:t>
            </a:r>
            <a:r>
              <a:rPr lang="cs-CZ" sz="4900" dirty="0" err="1" smtClean="0"/>
              <a:t>wechseln</a:t>
            </a:r>
            <a:endParaRPr lang="cs-CZ" sz="4900" dirty="0" smtClean="0"/>
          </a:p>
          <a:p>
            <a:r>
              <a:rPr lang="cs-CZ" sz="4900" dirty="0" smtClean="0"/>
              <a:t>Osušky a ložní prádlo se mění na požádání hosta</a:t>
            </a:r>
          </a:p>
          <a:p>
            <a:pPr marL="0" indent="0">
              <a:buNone/>
            </a:pPr>
            <a:endParaRPr lang="cs-CZ" sz="4900" dirty="0" smtClean="0"/>
          </a:p>
          <a:p>
            <a:r>
              <a:rPr lang="cs-CZ" sz="4900" dirty="0" err="1" smtClean="0"/>
              <a:t>tropfende</a:t>
            </a:r>
            <a:r>
              <a:rPr lang="cs-CZ" sz="4900" dirty="0" smtClean="0"/>
              <a:t> </a:t>
            </a:r>
            <a:r>
              <a:rPr lang="cs-CZ" sz="4900" dirty="0" err="1" smtClean="0"/>
              <a:t>Wasserhähne</a:t>
            </a:r>
            <a:r>
              <a:rPr lang="cs-CZ" sz="4900" dirty="0" smtClean="0"/>
              <a:t> </a:t>
            </a:r>
            <a:r>
              <a:rPr lang="cs-CZ" sz="4900" dirty="0" err="1" smtClean="0"/>
              <a:t>sofort</a:t>
            </a:r>
            <a:r>
              <a:rPr lang="cs-CZ" sz="4900" dirty="0" smtClean="0"/>
              <a:t> </a:t>
            </a:r>
            <a:r>
              <a:rPr lang="cs-CZ" sz="4900" dirty="0" err="1" smtClean="0"/>
              <a:t>melden</a:t>
            </a:r>
            <a:endParaRPr lang="cs-CZ" sz="4900" dirty="0" smtClean="0"/>
          </a:p>
          <a:p>
            <a:r>
              <a:rPr lang="cs-CZ" sz="4900" dirty="0" smtClean="0"/>
              <a:t>tekoucí kohoutek hlásit co nejdříve</a:t>
            </a:r>
          </a:p>
          <a:p>
            <a:endParaRPr lang="cs-CZ" sz="4900" dirty="0"/>
          </a:p>
          <a:p>
            <a:r>
              <a:rPr lang="cs-CZ" sz="4900" dirty="0" err="1" smtClean="0"/>
              <a:t>Wasch</a:t>
            </a:r>
            <a:r>
              <a:rPr lang="cs-CZ" sz="4900" dirty="0" smtClean="0"/>
              <a:t>-, </a:t>
            </a:r>
            <a:r>
              <a:rPr lang="cs-CZ" sz="4900" dirty="0" err="1" smtClean="0"/>
              <a:t>Putz</a:t>
            </a:r>
            <a:r>
              <a:rPr lang="cs-CZ" sz="4900" dirty="0" smtClean="0"/>
              <a:t>- </a:t>
            </a:r>
            <a:r>
              <a:rPr lang="cs-CZ" sz="4900" dirty="0" err="1" smtClean="0"/>
              <a:t>und</a:t>
            </a:r>
            <a:r>
              <a:rPr lang="cs-CZ" sz="4900" dirty="0" smtClean="0"/>
              <a:t> </a:t>
            </a:r>
            <a:r>
              <a:rPr lang="cs-CZ" sz="4900" dirty="0" err="1" smtClean="0"/>
              <a:t>Spülmittel</a:t>
            </a:r>
            <a:r>
              <a:rPr lang="cs-CZ" sz="4900" dirty="0" smtClean="0"/>
              <a:t> </a:t>
            </a:r>
            <a:r>
              <a:rPr lang="cs-CZ" sz="4900" dirty="0" err="1" smtClean="0"/>
              <a:t>sparsam</a:t>
            </a:r>
            <a:r>
              <a:rPr lang="cs-CZ" sz="4900" dirty="0" smtClean="0"/>
              <a:t> </a:t>
            </a:r>
            <a:r>
              <a:rPr lang="cs-CZ" sz="4900" dirty="0" err="1" smtClean="0"/>
              <a:t>verwenden</a:t>
            </a:r>
            <a:endParaRPr lang="cs-CZ" sz="4900" dirty="0" smtClean="0"/>
          </a:p>
          <a:p>
            <a:r>
              <a:rPr lang="cs-CZ" sz="4900" dirty="0" smtClean="0"/>
              <a:t>mycí, čistící a prací </a:t>
            </a:r>
            <a:r>
              <a:rPr lang="cs-CZ" sz="4900" dirty="0" err="1" smtClean="0"/>
              <a:t>postředky</a:t>
            </a:r>
            <a:r>
              <a:rPr lang="cs-CZ" sz="4900" dirty="0" smtClean="0"/>
              <a:t> používat šetrně</a:t>
            </a:r>
          </a:p>
          <a:p>
            <a:endParaRPr lang="cs-CZ" sz="4900" dirty="0"/>
          </a:p>
          <a:p>
            <a:r>
              <a:rPr lang="cs-CZ" sz="4900" dirty="0" err="1" smtClean="0"/>
              <a:t>unnötige</a:t>
            </a:r>
            <a:r>
              <a:rPr lang="cs-CZ" sz="4900" dirty="0" smtClean="0"/>
              <a:t> </a:t>
            </a:r>
            <a:r>
              <a:rPr lang="cs-CZ" sz="4900" dirty="0" err="1" smtClean="0"/>
              <a:t>Beleuchtung</a:t>
            </a:r>
            <a:r>
              <a:rPr lang="cs-CZ" sz="4900" dirty="0" smtClean="0"/>
              <a:t> </a:t>
            </a:r>
            <a:r>
              <a:rPr lang="cs-CZ" sz="4900" dirty="0" err="1" smtClean="0"/>
              <a:t>abschalten</a:t>
            </a:r>
            <a:r>
              <a:rPr lang="cs-CZ" sz="4900" dirty="0" smtClean="0"/>
              <a:t> oder </a:t>
            </a:r>
            <a:r>
              <a:rPr lang="cs-CZ" sz="4900" dirty="0" err="1" smtClean="0"/>
              <a:t>reduzieren</a:t>
            </a:r>
            <a:endParaRPr lang="cs-CZ" sz="4900" dirty="0" smtClean="0"/>
          </a:p>
          <a:p>
            <a:r>
              <a:rPr lang="cs-CZ" sz="4900" dirty="0" smtClean="0"/>
              <a:t>nenechat zbytečně svítit světla</a:t>
            </a:r>
          </a:p>
          <a:p>
            <a:endParaRPr lang="cs-CZ" sz="4900" dirty="0"/>
          </a:p>
          <a:p>
            <a:r>
              <a:rPr lang="cs-CZ" sz="4900" dirty="0" err="1" smtClean="0"/>
              <a:t>alle</a:t>
            </a:r>
            <a:r>
              <a:rPr lang="cs-CZ" sz="4900" dirty="0" smtClean="0"/>
              <a:t> </a:t>
            </a:r>
            <a:r>
              <a:rPr lang="cs-CZ" sz="4900" dirty="0" err="1" smtClean="0"/>
              <a:t>Geräte</a:t>
            </a:r>
            <a:r>
              <a:rPr lang="cs-CZ" sz="4900" dirty="0" smtClean="0"/>
              <a:t> nach </a:t>
            </a:r>
            <a:r>
              <a:rPr lang="cs-CZ" sz="4900" dirty="0" err="1" smtClean="0"/>
              <a:t>Gebrauch</a:t>
            </a:r>
            <a:r>
              <a:rPr lang="cs-CZ" sz="4900" dirty="0" smtClean="0"/>
              <a:t> </a:t>
            </a:r>
            <a:r>
              <a:rPr lang="cs-CZ" sz="4900" dirty="0" err="1" smtClean="0"/>
              <a:t>abschalten</a:t>
            </a:r>
            <a:endParaRPr lang="cs-CZ" sz="4900" dirty="0" smtClean="0"/>
          </a:p>
          <a:p>
            <a:r>
              <a:rPr lang="cs-CZ" sz="4900" dirty="0" smtClean="0"/>
              <a:t>vypínat  spotřebiče po skončení  provozu</a:t>
            </a:r>
          </a:p>
          <a:p>
            <a:endParaRPr lang="cs-CZ" sz="4900" dirty="0" smtClean="0"/>
          </a:p>
          <a:p>
            <a:endParaRPr lang="cs-CZ" sz="4900" dirty="0"/>
          </a:p>
          <a:p>
            <a:endParaRPr lang="cs-CZ" sz="4900" dirty="0" smtClean="0"/>
          </a:p>
          <a:p>
            <a:endParaRPr lang="cs-CZ" sz="4900" dirty="0"/>
          </a:p>
          <a:p>
            <a:endParaRPr lang="cs-CZ" sz="4900" dirty="0" smtClean="0"/>
          </a:p>
          <a:p>
            <a:endParaRPr lang="cs-CZ" sz="4900" dirty="0"/>
          </a:p>
          <a:p>
            <a:endParaRPr lang="cs-CZ" sz="4900" dirty="0" smtClean="0"/>
          </a:p>
          <a:p>
            <a:endParaRPr lang="cs-CZ" sz="4900" dirty="0"/>
          </a:p>
          <a:p>
            <a:endParaRPr lang="cs-CZ" sz="4900" dirty="0" smtClean="0"/>
          </a:p>
          <a:p>
            <a:endParaRPr lang="cs-CZ" sz="4900" dirty="0" smtClean="0"/>
          </a:p>
          <a:p>
            <a:endParaRPr lang="cs-CZ" sz="4900" dirty="0" smtClean="0"/>
          </a:p>
          <a:p>
            <a:endParaRPr lang="cs-CZ" sz="4900" dirty="0" smtClean="0"/>
          </a:p>
          <a:p>
            <a:endParaRPr lang="cs-CZ" sz="4900" dirty="0" smtClean="0"/>
          </a:p>
          <a:p>
            <a:endParaRPr lang="cs-CZ" sz="4900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098" name="Picture 2" descr="C:\Documents and Settings\iva.hamadova\Local Settings\Temporary Internet Files\Content.IE5\KXQ30LQR\dglxasset[1].asp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40968"/>
            <a:ext cx="128107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86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cs-CZ" sz="1600" dirty="0" err="1"/>
              <a:t>Wortschatz</a:t>
            </a:r>
            <a:r>
              <a:rPr lang="cs-CZ" sz="1600" dirty="0"/>
              <a:t> </a:t>
            </a:r>
            <a:r>
              <a:rPr lang="cs-CZ" sz="1600" dirty="0" err="1"/>
              <a:t>zum</a:t>
            </a:r>
            <a:r>
              <a:rPr lang="cs-CZ" sz="1600" dirty="0"/>
              <a:t> </a:t>
            </a:r>
            <a:r>
              <a:rPr lang="cs-CZ" sz="1600" dirty="0" err="1"/>
              <a:t>Thema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Heizung</a:t>
            </a:r>
            <a:r>
              <a:rPr lang="cs-CZ" dirty="0"/>
              <a:t> </a:t>
            </a:r>
            <a:r>
              <a:rPr lang="cs-CZ" dirty="0" err="1"/>
              <a:t>über</a:t>
            </a:r>
            <a:r>
              <a:rPr lang="cs-CZ" dirty="0"/>
              <a:t> </a:t>
            </a:r>
            <a:r>
              <a:rPr lang="cs-CZ" dirty="0" err="1"/>
              <a:t>Nacht</a:t>
            </a:r>
            <a:r>
              <a:rPr lang="cs-CZ" dirty="0"/>
              <a:t> </a:t>
            </a:r>
            <a:r>
              <a:rPr lang="cs-CZ" dirty="0" err="1"/>
              <a:t>reduzieren</a:t>
            </a:r>
            <a:endParaRPr lang="cs-CZ" dirty="0"/>
          </a:p>
          <a:p>
            <a:r>
              <a:rPr lang="cs-CZ" dirty="0"/>
              <a:t>snížit teplotu  pokoje přes noc</a:t>
            </a:r>
          </a:p>
          <a:p>
            <a:endParaRPr lang="cs-CZ" dirty="0"/>
          </a:p>
          <a:p>
            <a:r>
              <a:rPr lang="cs-CZ" dirty="0" err="1"/>
              <a:t>Kochvorgänge</a:t>
            </a:r>
            <a:r>
              <a:rPr lang="cs-CZ" dirty="0"/>
              <a:t> </a:t>
            </a:r>
            <a:r>
              <a:rPr lang="cs-CZ" dirty="0" err="1"/>
              <a:t>zeitlich</a:t>
            </a:r>
            <a:r>
              <a:rPr lang="cs-CZ" dirty="0"/>
              <a:t> </a:t>
            </a:r>
            <a:r>
              <a:rPr lang="cs-CZ" dirty="0" err="1"/>
              <a:t>optimal</a:t>
            </a:r>
            <a:r>
              <a:rPr lang="cs-CZ" dirty="0"/>
              <a:t>  </a:t>
            </a:r>
            <a:r>
              <a:rPr lang="cs-CZ" dirty="0" err="1"/>
              <a:t>verwenden</a:t>
            </a:r>
            <a:endParaRPr lang="cs-CZ" dirty="0"/>
          </a:p>
          <a:p>
            <a:r>
              <a:rPr lang="cs-CZ" dirty="0"/>
              <a:t>využívat vhodně </a:t>
            </a:r>
            <a:r>
              <a:rPr lang="cs-CZ" dirty="0" err="1"/>
              <a:t>kuch</a:t>
            </a:r>
            <a:r>
              <a:rPr lang="cs-CZ" dirty="0"/>
              <a:t>. spotřebiče</a:t>
            </a:r>
          </a:p>
          <a:p>
            <a:endParaRPr lang="cs-CZ" dirty="0"/>
          </a:p>
        </p:txBody>
      </p:sp>
      <p:pic>
        <p:nvPicPr>
          <p:cNvPr id="3074" name="Picture 2" descr="C:\Documents and Settings\iva.hamadova\Local Settings\Temporary Internet Files\Content.IE5\0X238D2B\dglxasset[1].asp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68760"/>
            <a:ext cx="1171346" cy="185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01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Verhaltensregeln</a:t>
            </a:r>
            <a:r>
              <a:rPr lang="cs-CZ" dirty="0" smtClean="0"/>
              <a:t> </a:t>
            </a:r>
            <a:r>
              <a:rPr lang="cs-CZ" dirty="0" err="1" smtClean="0"/>
              <a:t>eines</a:t>
            </a:r>
            <a:r>
              <a:rPr lang="cs-CZ" dirty="0" smtClean="0"/>
              <a:t> </a:t>
            </a:r>
            <a:r>
              <a:rPr lang="cs-CZ" dirty="0" err="1" smtClean="0"/>
              <a:t>Zimmermädchen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dirty="0" err="1" smtClean="0"/>
              <a:t>Wortschatz</a:t>
            </a:r>
            <a:r>
              <a:rPr lang="cs-CZ" dirty="0" smtClean="0"/>
              <a:t> </a:t>
            </a:r>
            <a:r>
              <a:rPr lang="cs-CZ" dirty="0" err="1" smtClean="0"/>
              <a:t>zum</a:t>
            </a:r>
            <a:r>
              <a:rPr lang="cs-CZ" dirty="0" smtClean="0"/>
              <a:t> </a:t>
            </a:r>
            <a:r>
              <a:rPr lang="cs-CZ" dirty="0" err="1" smtClean="0"/>
              <a:t>Thema</a:t>
            </a:r>
            <a:endParaRPr lang="cs-CZ" dirty="0" smtClean="0"/>
          </a:p>
          <a:p>
            <a:pPr marL="0" indent="0" algn="ctr">
              <a:buNone/>
            </a:pPr>
            <a:r>
              <a:rPr lang="cs-CZ" sz="1600" b="1" dirty="0" smtClean="0"/>
              <a:t>                </a:t>
            </a:r>
            <a:r>
              <a:rPr lang="cs-CZ" sz="1600" dirty="0" err="1" smtClean="0"/>
              <a:t>Verhaltensregeln</a:t>
            </a:r>
            <a:r>
              <a:rPr lang="cs-CZ" sz="1600" dirty="0" smtClean="0"/>
              <a:t> </a:t>
            </a:r>
            <a:r>
              <a:rPr lang="cs-CZ" sz="1600" dirty="0" err="1" smtClean="0"/>
              <a:t>eines</a:t>
            </a:r>
            <a:r>
              <a:rPr lang="cs-CZ" sz="1600" dirty="0" smtClean="0"/>
              <a:t> </a:t>
            </a:r>
            <a:r>
              <a:rPr lang="cs-CZ" sz="1600" dirty="0" err="1" smtClean="0"/>
              <a:t>Zimmermädchen</a:t>
            </a:r>
            <a:endParaRPr lang="cs-CZ" sz="1600" dirty="0" smtClean="0"/>
          </a:p>
          <a:p>
            <a:pPr marL="0" indent="0" algn="ctr">
              <a:buNone/>
            </a:pPr>
            <a:r>
              <a:rPr lang="cs-CZ" sz="1600" dirty="0" smtClean="0"/>
              <a:t>                pravidla chování pokojské</a:t>
            </a:r>
          </a:p>
          <a:p>
            <a:pPr marL="0" indent="0">
              <a:buNone/>
            </a:pPr>
            <a:endParaRPr lang="cs-CZ" sz="1600" dirty="0" smtClean="0"/>
          </a:p>
          <a:p>
            <a:pPr>
              <a:buFont typeface="Wingdings" pitchFamily="2" charset="2"/>
              <a:buChar char="Ø"/>
            </a:pPr>
            <a:r>
              <a:rPr lang="cs-CZ" sz="1600" dirty="0" smtClean="0"/>
              <a:t>         </a:t>
            </a:r>
            <a:r>
              <a:rPr lang="cs-CZ" sz="1600" b="1" dirty="0" err="1" smtClean="0"/>
              <a:t>Wörter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wie</a:t>
            </a:r>
            <a:r>
              <a:rPr lang="cs-CZ" sz="1600" b="1" dirty="0" smtClean="0"/>
              <a:t> „</a:t>
            </a:r>
            <a:r>
              <a:rPr lang="cs-CZ" sz="1600" b="1" dirty="0" err="1" smtClean="0"/>
              <a:t>Bitte</a:t>
            </a:r>
            <a:r>
              <a:rPr lang="cs-CZ" sz="1600" b="1" dirty="0" smtClean="0"/>
              <a:t>“, „</a:t>
            </a:r>
            <a:r>
              <a:rPr lang="cs-CZ" sz="1600" b="1" dirty="0" err="1" smtClean="0"/>
              <a:t>Danke</a:t>
            </a:r>
            <a:r>
              <a:rPr lang="cs-CZ" sz="1600" b="1" dirty="0" smtClean="0"/>
              <a:t>“, „</a:t>
            </a:r>
            <a:r>
              <a:rPr lang="cs-CZ" sz="1600" b="1" dirty="0" err="1" smtClean="0"/>
              <a:t>Guten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Morgen</a:t>
            </a:r>
            <a:r>
              <a:rPr lang="cs-CZ" sz="1600" b="1" dirty="0" smtClean="0"/>
              <a:t>“, „</a:t>
            </a:r>
            <a:r>
              <a:rPr lang="cs-CZ" sz="1600" b="1" dirty="0" err="1" smtClean="0"/>
              <a:t>Guten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Tag</a:t>
            </a:r>
            <a:r>
              <a:rPr lang="cs-CZ" sz="1600" b="1" dirty="0" smtClean="0"/>
              <a:t>“, </a:t>
            </a:r>
            <a:r>
              <a:rPr lang="cs-CZ" sz="1600" b="1" dirty="0" err="1" smtClean="0"/>
              <a:t>nicht</a:t>
            </a:r>
            <a:r>
              <a:rPr lang="cs-CZ" sz="1600" b="1" dirty="0" smtClean="0"/>
              <a:t> </a:t>
            </a:r>
            <a:r>
              <a:rPr lang="cs-CZ" sz="1600" b="1" dirty="0" err="1" smtClean="0"/>
              <a:t>vergessen</a:t>
            </a:r>
            <a:endParaRPr lang="cs-CZ" sz="1600" b="1" dirty="0" smtClean="0"/>
          </a:p>
          <a:p>
            <a:pPr lvl="1">
              <a:buFont typeface="Wingdings" pitchFamily="2" charset="2"/>
              <a:buChar char="§"/>
            </a:pPr>
            <a:r>
              <a:rPr lang="cs-CZ" sz="1600" dirty="0" err="1" smtClean="0"/>
              <a:t>Höflichkeit</a:t>
            </a:r>
            <a:r>
              <a:rPr lang="cs-CZ" sz="1600" dirty="0" smtClean="0"/>
              <a:t> </a:t>
            </a:r>
            <a:r>
              <a:rPr lang="cs-CZ" sz="1600" dirty="0" err="1" smtClean="0"/>
              <a:t>ist</a:t>
            </a:r>
            <a:r>
              <a:rPr lang="cs-CZ" sz="1600" dirty="0" smtClean="0"/>
              <a:t> </a:t>
            </a:r>
            <a:r>
              <a:rPr lang="cs-CZ" sz="1600" dirty="0" err="1" smtClean="0"/>
              <a:t>das</a:t>
            </a:r>
            <a:r>
              <a:rPr lang="cs-CZ" sz="1600" dirty="0" smtClean="0"/>
              <a:t> </a:t>
            </a:r>
            <a:r>
              <a:rPr lang="cs-CZ" sz="1600" dirty="0" err="1" smtClean="0"/>
              <a:t>oberste</a:t>
            </a:r>
            <a:r>
              <a:rPr lang="cs-CZ" sz="1600" dirty="0" smtClean="0"/>
              <a:t> </a:t>
            </a:r>
            <a:r>
              <a:rPr lang="cs-CZ" sz="1600" dirty="0" err="1" smtClean="0"/>
              <a:t>Gebot</a:t>
            </a:r>
            <a:endParaRPr lang="cs-CZ" sz="1600" dirty="0"/>
          </a:p>
          <a:p>
            <a:pPr lvl="1">
              <a:buFont typeface="Wingdings" pitchFamily="2" charset="2"/>
              <a:buChar char="§"/>
            </a:pPr>
            <a:r>
              <a:rPr lang="cs-CZ" sz="1600" dirty="0" smtClean="0"/>
              <a:t>zdvořilost je „na prvním místě</a:t>
            </a:r>
            <a:endParaRPr lang="cs-CZ" dirty="0"/>
          </a:p>
          <a:p>
            <a:pPr lvl="1">
              <a:buFont typeface="Courier New" pitchFamily="49" charset="0"/>
              <a:buChar char="o"/>
            </a:pPr>
            <a:r>
              <a:rPr lang="cs-CZ" sz="1600" dirty="0" err="1" smtClean="0"/>
              <a:t>Nie</a:t>
            </a:r>
            <a:r>
              <a:rPr lang="cs-CZ" sz="1600" dirty="0" smtClean="0"/>
              <a:t> </a:t>
            </a:r>
            <a:r>
              <a:rPr lang="cs-CZ" sz="1600" dirty="0" err="1" smtClean="0"/>
              <a:t>ein</a:t>
            </a:r>
            <a:r>
              <a:rPr lang="cs-CZ" sz="1600" dirty="0" smtClean="0"/>
              <a:t> </a:t>
            </a:r>
            <a:r>
              <a:rPr lang="cs-CZ" sz="1600" dirty="0" err="1" smtClean="0"/>
              <a:t>Zimmer</a:t>
            </a:r>
            <a:r>
              <a:rPr lang="cs-CZ" sz="1600" dirty="0" smtClean="0"/>
              <a:t> </a:t>
            </a:r>
            <a:r>
              <a:rPr lang="cs-CZ" sz="1600" dirty="0" err="1" smtClean="0"/>
              <a:t>betreten</a:t>
            </a:r>
            <a:r>
              <a:rPr lang="cs-CZ" sz="1600" dirty="0" smtClean="0"/>
              <a:t>, ohne </a:t>
            </a:r>
            <a:r>
              <a:rPr lang="cs-CZ" sz="1600" dirty="0" err="1" smtClean="0"/>
              <a:t>vorher</a:t>
            </a:r>
            <a:r>
              <a:rPr lang="cs-CZ" sz="1600" dirty="0" smtClean="0"/>
              <a:t> </a:t>
            </a:r>
            <a:r>
              <a:rPr lang="cs-CZ" sz="1600" dirty="0" err="1" smtClean="0"/>
              <a:t>anzuklopfen</a:t>
            </a:r>
            <a:endParaRPr lang="cs-CZ" sz="1600" dirty="0"/>
          </a:p>
          <a:p>
            <a:pPr lvl="1">
              <a:buFont typeface="Courier New" pitchFamily="49" charset="0"/>
              <a:buChar char="o"/>
            </a:pPr>
            <a:r>
              <a:rPr lang="cs-CZ" sz="1600" dirty="0" smtClean="0"/>
              <a:t>než vstoupíme do pokoje, vždy musíme zaklepat</a:t>
            </a:r>
          </a:p>
          <a:p>
            <a:pPr lvl="1">
              <a:buFont typeface="Wingdings" pitchFamily="2" charset="2"/>
              <a:buChar char="v"/>
            </a:pPr>
            <a:r>
              <a:rPr lang="cs-CZ" sz="1600" dirty="0" err="1" smtClean="0"/>
              <a:t>sich</a:t>
            </a:r>
            <a:r>
              <a:rPr lang="cs-CZ" sz="1600" dirty="0" smtClean="0"/>
              <a:t> </a:t>
            </a:r>
            <a:r>
              <a:rPr lang="cs-CZ" sz="1600" dirty="0" err="1" smtClean="0"/>
              <a:t>immer</a:t>
            </a:r>
            <a:r>
              <a:rPr lang="cs-CZ" sz="1600" dirty="0" smtClean="0"/>
              <a:t> </a:t>
            </a:r>
            <a:r>
              <a:rPr lang="cs-CZ" sz="1600" dirty="0" err="1" smtClean="0"/>
              <a:t>entschuldigen</a:t>
            </a:r>
            <a:r>
              <a:rPr lang="cs-CZ" sz="1600" dirty="0" smtClean="0"/>
              <a:t>, </a:t>
            </a:r>
            <a:r>
              <a:rPr lang="cs-CZ" sz="1600" dirty="0" err="1" smtClean="0"/>
              <a:t>wenn</a:t>
            </a:r>
            <a:r>
              <a:rPr lang="cs-CZ" sz="1600" dirty="0" smtClean="0"/>
              <a:t> </a:t>
            </a:r>
            <a:r>
              <a:rPr lang="cs-CZ" sz="1600" dirty="0" err="1" smtClean="0"/>
              <a:t>Sie</a:t>
            </a:r>
            <a:r>
              <a:rPr lang="cs-CZ" sz="1600" dirty="0" smtClean="0"/>
              <a:t> </a:t>
            </a:r>
            <a:r>
              <a:rPr lang="cs-CZ" sz="1600" dirty="0" err="1" smtClean="0"/>
              <a:t>das</a:t>
            </a:r>
            <a:r>
              <a:rPr lang="cs-CZ" sz="1600" dirty="0" smtClean="0"/>
              <a:t> </a:t>
            </a:r>
            <a:r>
              <a:rPr lang="cs-CZ" sz="1600" dirty="0" err="1" smtClean="0"/>
              <a:t>Gefühl</a:t>
            </a:r>
            <a:r>
              <a:rPr lang="cs-CZ" sz="1600" dirty="0" smtClean="0"/>
              <a:t> </a:t>
            </a:r>
            <a:r>
              <a:rPr lang="cs-CZ" sz="1600" dirty="0" err="1" smtClean="0"/>
              <a:t>haben</a:t>
            </a:r>
            <a:r>
              <a:rPr lang="cs-CZ" sz="1600" dirty="0" smtClean="0"/>
              <a:t>, </a:t>
            </a:r>
            <a:r>
              <a:rPr lang="cs-CZ" sz="1600" dirty="0" err="1" smtClean="0"/>
              <a:t>die</a:t>
            </a:r>
            <a:r>
              <a:rPr lang="cs-CZ" sz="1600" dirty="0" smtClean="0"/>
              <a:t> </a:t>
            </a:r>
            <a:r>
              <a:rPr lang="cs-CZ" sz="1600" dirty="0" err="1" smtClean="0"/>
              <a:t>Gäste</a:t>
            </a:r>
            <a:r>
              <a:rPr lang="cs-CZ" sz="1600" dirty="0" smtClean="0"/>
              <a:t> </a:t>
            </a:r>
            <a:r>
              <a:rPr lang="cs-CZ" sz="1600" dirty="0" err="1" smtClean="0"/>
              <a:t>zu</a:t>
            </a:r>
            <a:r>
              <a:rPr lang="cs-CZ" sz="1600" dirty="0" smtClean="0"/>
              <a:t> </a:t>
            </a:r>
            <a:r>
              <a:rPr lang="cs-CZ" sz="1600" dirty="0" err="1" smtClean="0"/>
              <a:t>stören</a:t>
            </a:r>
            <a:endParaRPr lang="cs-CZ" sz="1600" dirty="0" smtClean="0"/>
          </a:p>
          <a:p>
            <a:pPr lvl="1">
              <a:buFont typeface="Wingdings" pitchFamily="2" charset="2"/>
              <a:buChar char="v"/>
            </a:pPr>
            <a:r>
              <a:rPr lang="cs-CZ" sz="1600" dirty="0" smtClean="0"/>
              <a:t>omluvit se, když máte pocit, že rušíte hosty</a:t>
            </a:r>
          </a:p>
          <a:p>
            <a:pPr lvl="1">
              <a:buFont typeface="Wingdings" pitchFamily="2" charset="2"/>
              <a:buChar char="ü"/>
            </a:pPr>
            <a:r>
              <a:rPr lang="cs-CZ" sz="1600" dirty="0" err="1" smtClean="0"/>
              <a:t>Das</a:t>
            </a:r>
            <a:r>
              <a:rPr lang="cs-CZ" sz="1600" dirty="0" smtClean="0"/>
              <a:t> </a:t>
            </a:r>
            <a:r>
              <a:rPr lang="cs-CZ" sz="1600" dirty="0" err="1" smtClean="0"/>
              <a:t>Zimmer</a:t>
            </a:r>
            <a:r>
              <a:rPr lang="cs-CZ" sz="1600" dirty="0" smtClean="0"/>
              <a:t>  </a:t>
            </a:r>
            <a:r>
              <a:rPr lang="cs-CZ" sz="1600" dirty="0" err="1" smtClean="0"/>
              <a:t>nie</a:t>
            </a:r>
            <a:r>
              <a:rPr lang="cs-CZ" sz="1600" dirty="0" smtClean="0"/>
              <a:t> in </a:t>
            </a:r>
            <a:r>
              <a:rPr lang="cs-CZ" sz="1600" dirty="0" err="1" smtClean="0"/>
              <a:t>Anwesenheit</a:t>
            </a:r>
            <a:r>
              <a:rPr lang="cs-CZ" sz="1600" dirty="0" smtClean="0"/>
              <a:t> des </a:t>
            </a:r>
            <a:r>
              <a:rPr lang="cs-CZ" sz="1600" dirty="0" err="1" smtClean="0"/>
              <a:t>Gastes</a:t>
            </a:r>
            <a:r>
              <a:rPr lang="cs-CZ" sz="1600" dirty="0" smtClean="0"/>
              <a:t> </a:t>
            </a:r>
            <a:r>
              <a:rPr lang="cs-CZ" sz="1600" dirty="0" err="1" smtClean="0"/>
              <a:t>betreten</a:t>
            </a:r>
            <a:endParaRPr lang="cs-CZ" sz="1600" dirty="0" smtClean="0"/>
          </a:p>
          <a:p>
            <a:pPr lvl="1">
              <a:buFont typeface="Wingdings" pitchFamily="2" charset="2"/>
              <a:buChar char="ü"/>
            </a:pPr>
            <a:r>
              <a:rPr lang="cs-CZ" sz="1600" dirty="0" smtClean="0"/>
              <a:t>pokojská nesmí vstoupit do pokoje v přítomnosti hosta</a:t>
            </a:r>
          </a:p>
          <a:p>
            <a:pPr lvl="1">
              <a:buFont typeface="Wingdings" pitchFamily="2" charset="2"/>
              <a:buChar char="q"/>
            </a:pPr>
            <a:r>
              <a:rPr lang="cs-CZ" sz="1600" dirty="0" err="1" smtClean="0"/>
              <a:t>Immer</a:t>
            </a:r>
            <a:r>
              <a:rPr lang="cs-CZ" sz="1600" dirty="0" smtClean="0"/>
              <a:t> </a:t>
            </a:r>
            <a:r>
              <a:rPr lang="cs-CZ" sz="1600" dirty="0" err="1" smtClean="0"/>
              <a:t>daran</a:t>
            </a:r>
            <a:r>
              <a:rPr lang="cs-CZ" sz="1600" dirty="0" smtClean="0"/>
              <a:t> </a:t>
            </a:r>
            <a:r>
              <a:rPr lang="cs-CZ" sz="1600" dirty="0" err="1" smtClean="0"/>
              <a:t>denken</a:t>
            </a:r>
            <a:r>
              <a:rPr lang="cs-CZ" sz="1600" dirty="0" smtClean="0"/>
              <a:t>, </a:t>
            </a:r>
            <a:r>
              <a:rPr lang="cs-CZ" sz="1600" dirty="0" err="1" smtClean="0"/>
              <a:t>das</a:t>
            </a:r>
            <a:r>
              <a:rPr lang="cs-CZ" sz="1600" dirty="0" smtClean="0"/>
              <a:t>  </a:t>
            </a:r>
            <a:r>
              <a:rPr lang="cs-CZ" sz="1600" dirty="0" err="1" smtClean="0"/>
              <a:t>Zimmer</a:t>
            </a:r>
            <a:r>
              <a:rPr lang="cs-CZ" sz="1600" dirty="0" smtClean="0"/>
              <a:t> </a:t>
            </a:r>
            <a:r>
              <a:rPr lang="cs-CZ" sz="1600" dirty="0" err="1" smtClean="0"/>
              <a:t>noch</a:t>
            </a:r>
            <a:r>
              <a:rPr lang="cs-CZ" sz="1600" dirty="0" smtClean="0"/>
              <a:t> </a:t>
            </a:r>
            <a:r>
              <a:rPr lang="cs-CZ" sz="1600" dirty="0" err="1" smtClean="0"/>
              <a:t>einmal</a:t>
            </a:r>
            <a:r>
              <a:rPr lang="cs-CZ" sz="1600" dirty="0" smtClean="0"/>
              <a:t> </a:t>
            </a:r>
            <a:r>
              <a:rPr lang="cs-CZ" sz="1600" dirty="0" err="1" smtClean="0"/>
              <a:t>zu</a:t>
            </a:r>
            <a:r>
              <a:rPr lang="cs-CZ" sz="1600" dirty="0" smtClean="0"/>
              <a:t> </a:t>
            </a:r>
            <a:r>
              <a:rPr lang="cs-CZ" sz="1600" dirty="0" err="1" smtClean="0"/>
              <a:t>kontrollieren</a:t>
            </a:r>
            <a:r>
              <a:rPr lang="cs-CZ" sz="1600" dirty="0" smtClean="0"/>
              <a:t>.</a:t>
            </a:r>
          </a:p>
          <a:p>
            <a:pPr marL="457200" lvl="1" indent="0">
              <a:buNone/>
            </a:pPr>
            <a:r>
              <a:rPr lang="cs-CZ" sz="1600" dirty="0" smtClean="0"/>
              <a:t>    </a:t>
            </a:r>
            <a:r>
              <a:rPr lang="cs-CZ" sz="1600" dirty="0" err="1" smtClean="0"/>
              <a:t>Ihr</a:t>
            </a:r>
            <a:r>
              <a:rPr lang="cs-CZ" sz="1600" dirty="0" smtClean="0"/>
              <a:t> </a:t>
            </a:r>
            <a:r>
              <a:rPr lang="cs-CZ" sz="1600" dirty="0" err="1" smtClean="0"/>
              <a:t>letzter</a:t>
            </a:r>
            <a:r>
              <a:rPr lang="cs-CZ" sz="1600" dirty="0" smtClean="0"/>
              <a:t> </a:t>
            </a:r>
            <a:r>
              <a:rPr lang="cs-CZ" sz="1600" dirty="0" err="1" smtClean="0"/>
              <a:t>Blick</a:t>
            </a:r>
            <a:r>
              <a:rPr lang="cs-CZ" sz="1600" dirty="0" smtClean="0"/>
              <a:t> </a:t>
            </a:r>
            <a:r>
              <a:rPr lang="cs-CZ" sz="1600" dirty="0" err="1" smtClean="0"/>
              <a:t>ist</a:t>
            </a:r>
            <a:r>
              <a:rPr lang="cs-CZ" sz="1600" dirty="0" smtClean="0"/>
              <a:t>, </a:t>
            </a:r>
            <a:r>
              <a:rPr lang="cs-CZ" sz="1600" dirty="0" err="1" smtClean="0"/>
              <a:t>was</a:t>
            </a:r>
            <a:r>
              <a:rPr lang="cs-CZ" sz="1600" dirty="0" smtClean="0"/>
              <a:t> der </a:t>
            </a:r>
            <a:r>
              <a:rPr lang="cs-CZ" sz="1600" dirty="0" err="1" smtClean="0"/>
              <a:t>Gast</a:t>
            </a:r>
            <a:r>
              <a:rPr lang="cs-CZ" sz="1600" dirty="0" smtClean="0"/>
              <a:t> </a:t>
            </a:r>
            <a:r>
              <a:rPr lang="cs-CZ" sz="1600" dirty="0" err="1" smtClean="0"/>
              <a:t>sieht</a:t>
            </a:r>
            <a:r>
              <a:rPr lang="cs-CZ" sz="1600" dirty="0" smtClean="0"/>
              <a:t>.</a:t>
            </a:r>
          </a:p>
          <a:p>
            <a:pPr lvl="1">
              <a:buFont typeface="Wingdings" pitchFamily="2" charset="2"/>
              <a:buChar char="q"/>
            </a:pPr>
            <a:r>
              <a:rPr lang="cs-CZ" sz="1600" dirty="0" smtClean="0"/>
              <a:t>Vždy před odchodem z pokoje zkontrolovat, zda je vše O.K.</a:t>
            </a:r>
          </a:p>
          <a:p>
            <a:pPr marL="457200" lvl="1" indent="0">
              <a:buNone/>
            </a:pPr>
            <a:r>
              <a:rPr lang="cs-CZ" sz="1600" dirty="0"/>
              <a:t> </a:t>
            </a:r>
            <a:r>
              <a:rPr lang="cs-CZ" sz="1600" dirty="0" smtClean="0"/>
              <a:t>   To, co vidí pokojská při odchodu, vidí host při příchodu.</a:t>
            </a:r>
          </a:p>
          <a:p>
            <a:pPr marL="457200" lvl="1" indent="0">
              <a:buNone/>
            </a:pPr>
            <a:endParaRPr lang="cs-CZ" sz="1600" dirty="0" smtClean="0"/>
          </a:p>
          <a:p>
            <a:endParaRPr lang="cs-CZ" sz="1400" dirty="0"/>
          </a:p>
          <a:p>
            <a:pPr marL="68580" indent="0">
              <a:buNone/>
            </a:pPr>
            <a:endParaRPr lang="cs-CZ" sz="1800" dirty="0" smtClean="0"/>
          </a:p>
          <a:p>
            <a:endParaRPr lang="cs-CZ" sz="1800" dirty="0"/>
          </a:p>
          <a:p>
            <a:endParaRPr lang="cs-CZ" sz="1600" dirty="0" smtClean="0"/>
          </a:p>
          <a:p>
            <a:pPr lvl="1">
              <a:buFont typeface="Wingdings" pitchFamily="2" charset="2"/>
              <a:buChar char="q"/>
            </a:pPr>
            <a:endParaRPr lang="cs-CZ" sz="1600" dirty="0" smtClean="0"/>
          </a:p>
          <a:p>
            <a:pPr lvl="1"/>
            <a:endParaRPr lang="cs-CZ" sz="1600" dirty="0"/>
          </a:p>
          <a:p>
            <a:pPr lvl="1"/>
            <a:endParaRPr lang="cs-CZ" sz="1600" dirty="0"/>
          </a:p>
          <a:p>
            <a:endParaRPr lang="cs-CZ" sz="1600" dirty="0" smtClean="0"/>
          </a:p>
          <a:p>
            <a:endParaRPr lang="cs-CZ" dirty="0"/>
          </a:p>
        </p:txBody>
      </p:sp>
      <p:pic>
        <p:nvPicPr>
          <p:cNvPr id="2050" name="Picture 2" descr="C:\Documents and Settings\iva.hamadova\Local Settings\Temporary Internet Files\Content.IE5\KXQ30LQR\MC9003558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1595628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72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286000" y="2628781"/>
            <a:ext cx="4572000" cy="33055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cs-CZ" sz="2400" dirty="0" err="1" smtClean="0">
                <a:solidFill>
                  <a:srgbClr val="3E3D2D"/>
                </a:solidFill>
              </a:rPr>
              <a:t>Wortschatz</a:t>
            </a:r>
            <a:r>
              <a:rPr lang="cs-CZ" sz="2400" dirty="0" smtClean="0">
                <a:solidFill>
                  <a:srgbClr val="3E3D2D"/>
                </a:solidFill>
              </a:rPr>
              <a:t> – Test</a:t>
            </a:r>
          </a:p>
          <a:p>
            <a:pPr lvl="0" algn="ctr">
              <a:spcBef>
                <a:spcPct val="20000"/>
              </a:spcBef>
              <a:buClr>
                <a:srgbClr val="94C600"/>
              </a:buClr>
              <a:buSzPct val="76000"/>
            </a:pPr>
            <a:endParaRPr lang="cs-CZ" sz="2400" dirty="0" smtClean="0">
              <a:solidFill>
                <a:srgbClr val="3E3D2D"/>
              </a:solidFill>
            </a:endParaRPr>
          </a:p>
          <a:p>
            <a:r>
              <a:rPr lang="cs-CZ" sz="1200" dirty="0"/>
              <a:t>SIEBENSCHEIN, Hugo. </a:t>
            </a:r>
            <a:r>
              <a:rPr lang="cs-CZ" sz="1200" i="1" dirty="0"/>
              <a:t>Německo-český slovník/ česko-německý slovník. </a:t>
            </a:r>
            <a:r>
              <a:rPr lang="cs-CZ" sz="1200" dirty="0"/>
              <a:t>Čtvrté a upravené vydání. Praha : SPN, 1988. 3347 s. ISBN 80-04-25978-2</a:t>
            </a:r>
            <a:r>
              <a:rPr lang="cs-CZ" sz="1200" dirty="0" smtClean="0"/>
              <a:t>.</a:t>
            </a:r>
            <a:endParaRPr lang="cs-CZ" sz="1200" dirty="0"/>
          </a:p>
          <a:p>
            <a:endParaRPr lang="cs-CZ" sz="1200" dirty="0"/>
          </a:p>
          <a:p>
            <a:r>
              <a:rPr lang="cs-CZ" sz="1200" dirty="0"/>
              <a:t>LÉVY-HILLERICH, Dorothea. </a:t>
            </a:r>
            <a:r>
              <a:rPr lang="cs-CZ" sz="1200" i="1" dirty="0" err="1"/>
              <a:t>Kommunikation</a:t>
            </a:r>
            <a:r>
              <a:rPr lang="cs-CZ" sz="1200" i="1" dirty="0"/>
              <a:t> </a:t>
            </a:r>
            <a:r>
              <a:rPr lang="cs-CZ" sz="1200" i="1" dirty="0" err="1"/>
              <a:t>im</a:t>
            </a:r>
            <a:r>
              <a:rPr lang="cs-CZ" sz="1200" i="1" dirty="0"/>
              <a:t> </a:t>
            </a:r>
            <a:r>
              <a:rPr lang="cs-CZ" sz="1200" i="1" dirty="0" err="1"/>
              <a:t>Tourismus</a:t>
            </a:r>
            <a:r>
              <a:rPr lang="cs-CZ" sz="1200" i="1" dirty="0"/>
              <a:t>: </a:t>
            </a:r>
            <a:r>
              <a:rPr lang="cs-CZ" sz="1200" i="1" dirty="0" err="1"/>
              <a:t>Kursbuch</a:t>
            </a:r>
            <a:r>
              <a:rPr lang="cs-CZ" sz="1200" dirty="0"/>
              <a:t>. 1. vydání . Plzeň: Nakladatelství Fraus, 2005. 150 s. ISBN </a:t>
            </a:r>
            <a:r>
              <a:rPr lang="cs-CZ" sz="1200" dirty="0" smtClean="0"/>
              <a:t>80-7238-437-6.</a:t>
            </a:r>
          </a:p>
          <a:p>
            <a:endParaRPr lang="cs-CZ" sz="1200" dirty="0" smtClean="0"/>
          </a:p>
          <a:p>
            <a:r>
              <a:rPr lang="cs-CZ" sz="1200" dirty="0"/>
              <a:t> Všechny obrázky jsou z Klipartu společnosti Microsoft</a:t>
            </a:r>
            <a:r>
              <a:rPr lang="cs-CZ" sz="1200" dirty="0" smtClean="0"/>
              <a:t>.</a:t>
            </a:r>
          </a:p>
          <a:p>
            <a:endParaRPr lang="cs-CZ" sz="1200" dirty="0" smtClean="0"/>
          </a:p>
          <a:p>
            <a:r>
              <a:rPr lang="cs-CZ" sz="1200" dirty="0"/>
              <a:t>Autorem materiálu a všech jeho částí, není- </a:t>
            </a:r>
            <a:r>
              <a:rPr lang="cs-CZ" sz="1200" dirty="0" err="1"/>
              <a:t>li</a:t>
            </a:r>
            <a:r>
              <a:rPr lang="cs-CZ" sz="1200" dirty="0"/>
              <a:t> uvedeno jinak je Mgr. Iva Hamadová</a:t>
            </a:r>
          </a:p>
          <a:p>
            <a:endParaRPr lang="cs-CZ" sz="1200" dirty="0"/>
          </a:p>
        </p:txBody>
      </p:sp>
      <p:pic>
        <p:nvPicPr>
          <p:cNvPr id="1026" name="Picture 2" descr="C:\Documents and Settings\iva.hamadova\Local Settings\Temporary Internet Files\Content.IE5\WTQFW9MV\MC90022900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181051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46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473</TotalTime>
  <Words>645</Words>
  <Application>Microsoft Office PowerPoint</Application>
  <PresentationFormat>Předvádění na obrazovce (4:3)</PresentationFormat>
  <Paragraphs>175</Paragraphs>
  <Slides>9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7" baseType="lpstr">
      <vt:lpstr>Arial CE</vt:lpstr>
      <vt:lpstr>Calibri</vt:lpstr>
      <vt:lpstr>Century Gothic</vt:lpstr>
      <vt:lpstr>Courier New</vt:lpstr>
      <vt:lpstr>Times New Roman</vt:lpstr>
      <vt:lpstr>Wingdings</vt:lpstr>
      <vt:lpstr>Wingdings 2</vt:lpstr>
      <vt:lpstr>Austin</vt:lpstr>
      <vt:lpstr>Prezentace aplikace PowerPoint</vt:lpstr>
      <vt:lpstr>Hotel</vt:lpstr>
      <vt:lpstr>Memos</vt:lpstr>
      <vt:lpstr>Welche  Aufgaben  soll ein Zimmermädchen ausüben</vt:lpstr>
      <vt:lpstr>In vielen Hotels in Europa können wir eine Bemerkung im Zimmer lesen</vt:lpstr>
      <vt:lpstr>So sollten wir uns  umweltfreundlich verhalten</vt:lpstr>
      <vt:lpstr>Wortschatz zum Thema </vt:lpstr>
      <vt:lpstr>Verhaltensregeln eines Zimmermädchen</vt:lpstr>
      <vt:lpstr>Prezentace aplikace PowerPoint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Hotel</dc:title>
  <dc:creator>Your User Name</dc:creator>
  <cp:lastModifiedBy>Zdeněk Laski</cp:lastModifiedBy>
  <cp:revision>61</cp:revision>
  <dcterms:created xsi:type="dcterms:W3CDTF">2012-07-17T13:10:12Z</dcterms:created>
  <dcterms:modified xsi:type="dcterms:W3CDTF">2014-06-14T16:18:59Z</dcterms:modified>
</cp:coreProperties>
</file>